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3" r:id="rId5"/>
    <p:sldId id="256" r:id="rId6"/>
    <p:sldId id="261" r:id="rId7"/>
    <p:sldId id="257" r:id="rId8"/>
    <p:sldId id="258" r:id="rId9"/>
    <p:sldId id="260"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7D3"/>
    <a:srgbClr val="FFFF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6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EC3839-E14E-458A-9B11-4199F2706A2D}"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91093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3839-E14E-458A-9B11-4199F2706A2D}"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2062540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3839-E14E-458A-9B11-4199F2706A2D}"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74765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EC3839-E14E-458A-9B11-4199F2706A2D}"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404273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C3839-E14E-458A-9B11-4199F2706A2D}" type="datetimeFigureOut">
              <a:rPr lang="en-US" smtClean="0"/>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316013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EC3839-E14E-458A-9B11-4199F2706A2D}"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3775197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EC3839-E14E-458A-9B11-4199F2706A2D}" type="datetimeFigureOut">
              <a:rPr lang="en-US" smtClean="0"/>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13927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EC3839-E14E-458A-9B11-4199F2706A2D}" type="datetimeFigureOut">
              <a:rPr lang="en-US" smtClean="0"/>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166517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C3839-E14E-458A-9B11-4199F2706A2D}" type="datetimeFigureOut">
              <a:rPr lang="en-US" smtClean="0"/>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30558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C3839-E14E-458A-9B11-4199F2706A2D}"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63976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EC3839-E14E-458A-9B11-4199F2706A2D}" type="datetimeFigureOut">
              <a:rPr lang="en-US" smtClean="0"/>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24A69-D6E1-49C3-95A9-0A934289477C}" type="slidenum">
              <a:rPr lang="en-US" smtClean="0"/>
              <a:t>‹#›</a:t>
            </a:fld>
            <a:endParaRPr lang="en-US"/>
          </a:p>
        </p:txBody>
      </p:sp>
    </p:spTree>
    <p:extLst>
      <p:ext uri="{BB962C8B-B14F-4D97-AF65-F5344CB8AC3E}">
        <p14:creationId xmlns:p14="http://schemas.microsoft.com/office/powerpoint/2010/main" val="380074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3839-E14E-458A-9B11-4199F2706A2D}" type="datetimeFigureOut">
              <a:rPr lang="en-US" smtClean="0"/>
              <a:t>9/1/2016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24A69-D6E1-49C3-95A9-0A934289477C}" type="slidenum">
              <a:rPr lang="en-US" smtClean="0"/>
              <a:t>‹#›</a:t>
            </a:fld>
            <a:endParaRPr lang="en-US"/>
          </a:p>
        </p:txBody>
      </p:sp>
    </p:spTree>
    <p:extLst>
      <p:ext uri="{BB962C8B-B14F-4D97-AF65-F5344CB8AC3E}">
        <p14:creationId xmlns:p14="http://schemas.microsoft.com/office/powerpoint/2010/main" val="464820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t>Rosetta Stone</a:t>
            </a:r>
            <a:endParaRPr lang="en-US" dirty="0"/>
          </a:p>
        </p:txBody>
      </p:sp>
      <p:sp>
        <p:nvSpPr>
          <p:cNvPr id="3" name="Subtitle 2"/>
          <p:cNvSpPr>
            <a:spLocks noGrp="1"/>
          </p:cNvSpPr>
          <p:nvPr>
            <p:ph type="subTitle" idx="1"/>
          </p:nvPr>
        </p:nvSpPr>
        <p:spPr/>
        <p:txBody>
          <a:bodyPr/>
          <a:lstStyle/>
          <a:p>
            <a:pPr algn="r"/>
            <a:r>
              <a:rPr lang="en-US" dirty="0" smtClean="0"/>
              <a:t>Not just a software program</a:t>
            </a:r>
            <a:endParaRPr lang="en-US" dirty="0"/>
          </a:p>
        </p:txBody>
      </p:sp>
      <p:pic>
        <p:nvPicPr>
          <p:cNvPr id="2050" name="Picture 2" descr="Image result for rosetta 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22363"/>
            <a:ext cx="36195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35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s://s-media-cache-ak0.pinimg.com/originals/54/33/a4/5433a45bb48acff96eae02d1c8f6aa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0140" y="230725"/>
            <a:ext cx="9031479" cy="633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6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FB7D3"/>
        </a:solidFill>
        <a:effectLst/>
      </p:bgPr>
    </p:bg>
    <p:spTree>
      <p:nvGrpSpPr>
        <p:cNvPr id="1" name=""/>
        <p:cNvGrpSpPr/>
        <p:nvPr/>
      </p:nvGrpSpPr>
      <p:grpSpPr>
        <a:xfrm>
          <a:off x="0" y="0"/>
          <a:ext cx="0" cy="0"/>
          <a:chOff x="0" y="0"/>
          <a:chExt cx="0" cy="0"/>
        </a:xfrm>
      </p:grpSpPr>
      <p:sp>
        <p:nvSpPr>
          <p:cNvPr id="2" name="Rectangle 1"/>
          <p:cNvSpPr/>
          <p:nvPr/>
        </p:nvSpPr>
        <p:spPr>
          <a:xfrm>
            <a:off x="724524" y="754293"/>
            <a:ext cx="4611974" cy="5355312"/>
          </a:xfrm>
          <a:prstGeom prst="rect">
            <a:avLst/>
          </a:prstGeom>
        </p:spPr>
        <p:txBody>
          <a:bodyPr wrap="square">
            <a:spAutoFit/>
          </a:bodyPr>
          <a:lstStyle/>
          <a:p>
            <a:r>
              <a:rPr lang="en-US" dirty="0">
                <a:solidFill>
                  <a:srgbClr val="101010"/>
                </a:solidFill>
                <a:latin typeface="Open Sans"/>
              </a:rPr>
              <a:t>On </a:t>
            </a:r>
            <a:r>
              <a:rPr lang="en-US" dirty="0" smtClean="0">
                <a:solidFill>
                  <a:srgbClr val="101010"/>
                </a:solidFill>
                <a:latin typeface="Open Sans"/>
              </a:rPr>
              <a:t>July 19,1799</a:t>
            </a:r>
            <a:r>
              <a:rPr lang="en-US" dirty="0">
                <a:solidFill>
                  <a:srgbClr val="101010"/>
                </a:solidFill>
                <a:latin typeface="Open Sans"/>
              </a:rPr>
              <a:t>, during Napoleon Bonaparte’s Egyptian campaign, a French soldier discovers a black basalt slab inscribed with ancient writing near the town of Rosetta, about 35 miles north of Alexandria. The irregularly shaped stone contained fragments of passages written in three different scripts: Greek, Egyptian hieroglyphics and Egyptian demotic. The ancient Greek on the Rosetta Stone told archaeologists that it was inscribed by priests honoring the king of Egypt, Ptolemy V, in the second century B.C. More startlingly, the Greek passage announced that the three scripts were all of identical meaning. The artifact thus held the key to solving the riddle of hieroglyphics, a written language that had been “dead” for nearly 2,000 years.</a:t>
            </a:r>
            <a:endParaRPr lang="en-US" dirty="0"/>
          </a:p>
        </p:txBody>
      </p:sp>
      <p:pic>
        <p:nvPicPr>
          <p:cNvPr id="3074" name="Picture 2" descr="Image result for rosetta stone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498" y="1218987"/>
            <a:ext cx="6300999"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33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ermoncentral.com/Images/Sermon-PowerPoint-Templates/S/t/PowerPoint-Template-Stones-of-Remembrance_slide3_426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89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Create your own Rosetta Stone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3510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Image result for egyptian hieroglyp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363"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99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originals/54/33/a4/5433a45bb48acff96eae02d1c8f6aae4.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4560" y="249266"/>
            <a:ext cx="9045526" cy="63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853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ermoncentral.com/Images/Sermon-PowerPoint-Templates/S/t/PowerPoint-Template-Stones-of-Remembrance_slide3_426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896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cias.com/e.o/slides/cuneiform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765" y="522531"/>
            <a:ext cx="847725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754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ermoncentral.com/Images/Sermon-PowerPoint-Templates/S/t/PowerPoint-Template-Stones-of-Remembrance_slide3_426x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896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3.amazonaws.com/classconnection/437/flashcards/7195437/jpg/sumerian-cuneiform-alphabet-ancient-antique-31114252-14AC83107694F8C4BD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7567" y="0"/>
            <a:ext cx="6976863" cy="690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394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http://www.openschool.bc.ca/courses/ss7_OLD/images/cuneif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06" y="366028"/>
            <a:ext cx="10123259" cy="614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83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traveltoeat.com/wp-content/uploads/2012/06/wpid-Photo-Jun-30-2012-446-P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5" y="403909"/>
            <a:ext cx="7620000"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52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143</Words>
  <Application>Microsoft Office PowerPoint</Application>
  <PresentationFormat>Widescreen</PresentationFormat>
  <Paragraphs>4</Paragraphs>
  <Slides>10</Slides>
  <Notes>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Open Sans</vt:lpstr>
      <vt:lpstr>Office Theme</vt:lpstr>
      <vt:lpstr>Rosetta Stone</vt:lpstr>
      <vt:lpstr>PowerPoint Presentation</vt:lpstr>
      <vt:lpstr>Create your own Rosetta 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Spencer</dc:creator>
  <cp:lastModifiedBy>Nichole Spencer</cp:lastModifiedBy>
  <cp:revision>7</cp:revision>
  <dcterms:created xsi:type="dcterms:W3CDTF">2015-08-28T15:19:05Z</dcterms:created>
  <dcterms:modified xsi:type="dcterms:W3CDTF">2016-09-01T19:02:41Z</dcterms:modified>
</cp:coreProperties>
</file>